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7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27D-23E8-4563-88D9-730BD88FEDFF}" type="datetimeFigureOut">
              <a:rPr lang="en-US" smtClean="0"/>
              <a:t>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71205-AFD8-419D-8C25-DCD18D9A28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27D-23E8-4563-88D9-730BD88FEDFF}" type="datetimeFigureOut">
              <a:rPr lang="en-US" smtClean="0"/>
              <a:t>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71205-AFD8-419D-8C25-DCD18D9A28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27D-23E8-4563-88D9-730BD88FEDFF}" type="datetimeFigureOut">
              <a:rPr lang="en-US" smtClean="0"/>
              <a:t>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71205-AFD8-419D-8C25-DCD18D9A28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27D-23E8-4563-88D9-730BD88FEDFF}" type="datetimeFigureOut">
              <a:rPr lang="en-US" smtClean="0"/>
              <a:t>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71205-AFD8-419D-8C25-DCD18D9A28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27D-23E8-4563-88D9-730BD88FEDFF}" type="datetimeFigureOut">
              <a:rPr lang="en-US" smtClean="0"/>
              <a:t>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71205-AFD8-419D-8C25-DCD18D9A28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27D-23E8-4563-88D9-730BD88FEDFF}" type="datetimeFigureOut">
              <a:rPr lang="en-US" smtClean="0"/>
              <a:t>1/14/2013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71205-AFD8-419D-8C25-DCD18D9A28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27D-23E8-4563-88D9-730BD88FEDFF}" type="datetimeFigureOut">
              <a:rPr lang="en-US" smtClean="0"/>
              <a:t>1/14/2013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71205-AFD8-419D-8C25-DCD18D9A28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27D-23E8-4563-88D9-730BD88FEDFF}" type="datetimeFigureOut">
              <a:rPr lang="en-US" smtClean="0"/>
              <a:t>1/14/2013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71205-AFD8-419D-8C25-DCD18D9A28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27D-23E8-4563-88D9-730BD88FEDFF}" type="datetimeFigureOut">
              <a:rPr lang="en-US" smtClean="0"/>
              <a:t>1/14/2013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71205-AFD8-419D-8C25-DCD18D9A28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27D-23E8-4563-88D9-730BD88FEDFF}" type="datetimeFigureOut">
              <a:rPr lang="en-US" smtClean="0"/>
              <a:t>1/14/2013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71205-AFD8-419D-8C25-DCD18D9A28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1127D-23E8-4563-88D9-730BD88FEDFF}" type="datetimeFigureOut">
              <a:rPr lang="en-US" smtClean="0"/>
              <a:t>1/14/2013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71205-AFD8-419D-8C25-DCD18D9A28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31127D-23E8-4563-88D9-730BD88FEDFF}" type="datetimeFigureOut">
              <a:rPr lang="en-US" smtClean="0"/>
              <a:t>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A71205-AFD8-419D-8C25-DCD18D9A28F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457200"/>
            <a:ext cx="7467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</a:t>
            </a:r>
            <a:r>
              <a:rPr lang="en-US" dirty="0" smtClean="0">
                <a:solidFill>
                  <a:srgbClr val="FF0000"/>
                </a:solidFill>
              </a:rPr>
              <a:t>nergy  means the ability to do work</a:t>
            </a:r>
            <a:r>
              <a:rPr lang="en-US" dirty="0" smtClean="0"/>
              <a:t> </a:t>
            </a:r>
          </a:p>
          <a:p>
            <a:endParaRPr lang="en-US" dirty="0"/>
          </a:p>
          <a:p>
            <a:r>
              <a:rPr lang="en-US" dirty="0" smtClean="0"/>
              <a:t>N</a:t>
            </a:r>
            <a:r>
              <a:rPr lang="en-US" dirty="0" smtClean="0">
                <a:solidFill>
                  <a:srgbClr val="FF0000"/>
                </a:solidFill>
              </a:rPr>
              <a:t>othing can stop ENERGY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E</a:t>
            </a:r>
            <a:r>
              <a:rPr lang="en-US" dirty="0" smtClean="0">
                <a:solidFill>
                  <a:srgbClr val="FF0000"/>
                </a:solidFill>
              </a:rPr>
              <a:t>nergy is done when FORCE moves on an object (work)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R</a:t>
            </a:r>
            <a:r>
              <a:rPr lang="en-US" dirty="0" smtClean="0">
                <a:solidFill>
                  <a:srgbClr val="FF0000"/>
                </a:solidFill>
              </a:rPr>
              <a:t>unning requires energy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G</a:t>
            </a:r>
            <a:r>
              <a:rPr lang="en-US" dirty="0" smtClean="0">
                <a:solidFill>
                  <a:srgbClr val="FF0000"/>
                </a:solidFill>
              </a:rPr>
              <a:t>ravity pulls objects back to Earth (FORCE: Push/pull)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Y</a:t>
            </a:r>
            <a:r>
              <a:rPr lang="en-US" dirty="0" smtClean="0">
                <a:solidFill>
                  <a:srgbClr val="FF0000"/>
                </a:solidFill>
              </a:rPr>
              <a:t>o-yo=needs a push or pull to WORK. </a:t>
            </a:r>
          </a:p>
          <a:p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smtClean="0">
                <a:solidFill>
                  <a:srgbClr val="FF0000"/>
                </a:solidFill>
              </a:rPr>
              <a:t>You can make different types of energy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21233" y="381000"/>
            <a:ext cx="757765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Different </a:t>
            </a:r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Types of Energy</a:t>
            </a:r>
            <a:endParaRPr lang="en-US" sz="54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1447800"/>
            <a:ext cx="807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Light – energy traveling in a straight line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1981200"/>
            <a:ext cx="525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Heat-energy of moving particles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52400" y="2514600"/>
            <a:ext cx="472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Sound-made through vibrations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04800" y="3124200"/>
            <a:ext cx="335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Electrical- Charges that flow from one place to the next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962400"/>
            <a:ext cx="396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Mechanical-kinetic-energy moving </a:t>
            </a:r>
          </a:p>
          <a:p>
            <a:r>
              <a:rPr lang="en-US" dirty="0"/>
              <a:t>	</a:t>
            </a:r>
            <a:r>
              <a:rPr lang="en-US" dirty="0" smtClean="0"/>
              <a:t>Potential-energy stored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25550" y="152400"/>
            <a:ext cx="2787814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Motion and Position</a:t>
            </a:r>
            <a:endParaRPr lang="en-US" sz="2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990600"/>
            <a:ext cx="457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Motion-the movement of an object at any given time.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1905000"/>
            <a:ext cx="419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Position-the location of an object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2362200"/>
            <a:ext cx="335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Gravity- a force that pulls down on an object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52400" y="3200400"/>
            <a:ext cx="327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Friction- a force that opposes or stops motion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04800"/>
            <a:ext cx="61722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</a:t>
            </a:r>
            <a:r>
              <a:rPr lang="en-US" dirty="0" smtClean="0">
                <a:solidFill>
                  <a:srgbClr val="FF0000"/>
                </a:solidFill>
              </a:rPr>
              <a:t>eather is the change in climate caused by wind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E</a:t>
            </a:r>
            <a:r>
              <a:rPr lang="en-US" dirty="0" smtClean="0">
                <a:solidFill>
                  <a:srgbClr val="FF0000"/>
                </a:solidFill>
              </a:rPr>
              <a:t>veryday the weather changes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 </a:t>
            </a:r>
            <a:r>
              <a:rPr lang="en-US" dirty="0" smtClean="0">
                <a:solidFill>
                  <a:srgbClr val="FF0000"/>
                </a:solidFill>
              </a:rPr>
              <a:t>meteorologist is someone who studies the weather forecast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</a:t>
            </a:r>
            <a:r>
              <a:rPr lang="en-US" dirty="0" smtClean="0">
                <a:solidFill>
                  <a:srgbClr val="FF0000"/>
                </a:solidFill>
              </a:rPr>
              <a:t>ools we use are wind vanes, thermometer, and compass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H</a:t>
            </a:r>
            <a:r>
              <a:rPr lang="en-US" dirty="0" smtClean="0">
                <a:solidFill>
                  <a:srgbClr val="FF0000"/>
                </a:solidFill>
              </a:rPr>
              <a:t>eat from the sun powers the water cycle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E</a:t>
            </a:r>
            <a:r>
              <a:rPr lang="en-US" dirty="0" smtClean="0">
                <a:solidFill>
                  <a:srgbClr val="FF0000"/>
                </a:solidFill>
              </a:rPr>
              <a:t>vaporation is when water vapor (gas) from the heat of the sun.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R</a:t>
            </a:r>
            <a:r>
              <a:rPr lang="en-US" dirty="0" smtClean="0">
                <a:solidFill>
                  <a:srgbClr val="FF0000"/>
                </a:solidFill>
              </a:rPr>
              <a:t>ain, snow, sleet, and hail are forms of precipitation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03610" y="228600"/>
            <a:ext cx="173688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Systems</a:t>
            </a:r>
            <a:endParaRPr lang="en-US" sz="3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62200" y="990600"/>
            <a:ext cx="579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System- All parts that work together to function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0" y="1600200"/>
            <a:ext cx="449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Conductors- allow energy to flow through easily. Ex. metals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362200" y="2438400"/>
            <a:ext cx="457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Insulators- do not</a:t>
            </a:r>
            <a:r>
              <a:rPr lang="en-US" dirty="0" smtClean="0"/>
              <a:t> allow energy to flow through easily. Ex. Rubber or plastic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9392" y="0"/>
            <a:ext cx="282532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FLOW OF ENERGY</a:t>
            </a:r>
            <a:endParaRPr lang="en-US" sz="2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4" name="Freeform 3"/>
          <p:cNvSpPr/>
          <p:nvPr/>
        </p:nvSpPr>
        <p:spPr>
          <a:xfrm>
            <a:off x="2316404" y="1136407"/>
            <a:ext cx="735140" cy="128867"/>
          </a:xfrm>
          <a:custGeom>
            <a:avLst/>
            <a:gdLst>
              <a:gd name="connsiteX0" fmla="*/ 12126 w 735140"/>
              <a:gd name="connsiteY0" fmla="*/ 96970 h 128867"/>
              <a:gd name="connsiteX1" fmla="*/ 44024 w 735140"/>
              <a:gd name="connsiteY1" fmla="*/ 33174 h 128867"/>
              <a:gd name="connsiteX2" fmla="*/ 65289 w 735140"/>
              <a:gd name="connsiteY2" fmla="*/ 1277 h 128867"/>
              <a:gd name="connsiteX3" fmla="*/ 235410 w 735140"/>
              <a:gd name="connsiteY3" fmla="*/ 22542 h 128867"/>
              <a:gd name="connsiteX4" fmla="*/ 299205 w 735140"/>
              <a:gd name="connsiteY4" fmla="*/ 65072 h 128867"/>
              <a:gd name="connsiteX5" fmla="*/ 384266 w 735140"/>
              <a:gd name="connsiteY5" fmla="*/ 118235 h 128867"/>
              <a:gd name="connsiteX6" fmla="*/ 416163 w 735140"/>
              <a:gd name="connsiteY6" fmla="*/ 128867 h 128867"/>
              <a:gd name="connsiteX7" fmla="*/ 607549 w 735140"/>
              <a:gd name="connsiteY7" fmla="*/ 107602 h 128867"/>
              <a:gd name="connsiteX8" fmla="*/ 671345 w 735140"/>
              <a:gd name="connsiteY8" fmla="*/ 86337 h 128867"/>
              <a:gd name="connsiteX9" fmla="*/ 703243 w 735140"/>
              <a:gd name="connsiteY9" fmla="*/ 65072 h 128867"/>
              <a:gd name="connsiteX10" fmla="*/ 735140 w 735140"/>
              <a:gd name="connsiteY10" fmla="*/ 22542 h 128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35140" h="128867">
                <a:moveTo>
                  <a:pt x="12126" y="96970"/>
                </a:moveTo>
                <a:cubicBezTo>
                  <a:pt x="73071" y="5550"/>
                  <a:pt x="0" y="121220"/>
                  <a:pt x="44024" y="33174"/>
                </a:cubicBezTo>
                <a:cubicBezTo>
                  <a:pt x="49739" y="21745"/>
                  <a:pt x="58201" y="11909"/>
                  <a:pt x="65289" y="1277"/>
                </a:cubicBezTo>
                <a:cubicBezTo>
                  <a:pt x="69713" y="1617"/>
                  <a:pt x="194835" y="0"/>
                  <a:pt x="235410" y="22542"/>
                </a:cubicBezTo>
                <a:cubicBezTo>
                  <a:pt x="257751" y="34954"/>
                  <a:pt x="299205" y="65072"/>
                  <a:pt x="299205" y="65072"/>
                </a:cubicBezTo>
                <a:cubicBezTo>
                  <a:pt x="332904" y="115621"/>
                  <a:pt x="308347" y="92929"/>
                  <a:pt x="384266" y="118235"/>
                </a:cubicBezTo>
                <a:lnTo>
                  <a:pt x="416163" y="128867"/>
                </a:lnTo>
                <a:cubicBezTo>
                  <a:pt x="446963" y="126067"/>
                  <a:pt x="565502" y="117305"/>
                  <a:pt x="607549" y="107602"/>
                </a:cubicBezTo>
                <a:cubicBezTo>
                  <a:pt x="629391" y="102562"/>
                  <a:pt x="652694" y="98771"/>
                  <a:pt x="671345" y="86337"/>
                </a:cubicBezTo>
                <a:lnTo>
                  <a:pt x="703243" y="65072"/>
                </a:lnTo>
                <a:cubicBezTo>
                  <a:pt x="727288" y="29004"/>
                  <a:pt x="715472" y="42210"/>
                  <a:pt x="735140" y="22542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200400" y="1066800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Metal/wire is the conductor</a:t>
            </a:r>
            <a:endParaRPr lang="en-US" dirty="0"/>
          </a:p>
        </p:txBody>
      </p:sp>
      <p:sp>
        <p:nvSpPr>
          <p:cNvPr id="6" name="Freeform 5"/>
          <p:cNvSpPr/>
          <p:nvPr/>
        </p:nvSpPr>
        <p:spPr>
          <a:xfrm>
            <a:off x="2438400" y="1905000"/>
            <a:ext cx="735140" cy="128867"/>
          </a:xfrm>
          <a:custGeom>
            <a:avLst/>
            <a:gdLst>
              <a:gd name="connsiteX0" fmla="*/ 12126 w 735140"/>
              <a:gd name="connsiteY0" fmla="*/ 96970 h 128867"/>
              <a:gd name="connsiteX1" fmla="*/ 44024 w 735140"/>
              <a:gd name="connsiteY1" fmla="*/ 33174 h 128867"/>
              <a:gd name="connsiteX2" fmla="*/ 65289 w 735140"/>
              <a:gd name="connsiteY2" fmla="*/ 1277 h 128867"/>
              <a:gd name="connsiteX3" fmla="*/ 235410 w 735140"/>
              <a:gd name="connsiteY3" fmla="*/ 22542 h 128867"/>
              <a:gd name="connsiteX4" fmla="*/ 299205 w 735140"/>
              <a:gd name="connsiteY4" fmla="*/ 65072 h 128867"/>
              <a:gd name="connsiteX5" fmla="*/ 384266 w 735140"/>
              <a:gd name="connsiteY5" fmla="*/ 118235 h 128867"/>
              <a:gd name="connsiteX6" fmla="*/ 416163 w 735140"/>
              <a:gd name="connsiteY6" fmla="*/ 128867 h 128867"/>
              <a:gd name="connsiteX7" fmla="*/ 607549 w 735140"/>
              <a:gd name="connsiteY7" fmla="*/ 107602 h 128867"/>
              <a:gd name="connsiteX8" fmla="*/ 671345 w 735140"/>
              <a:gd name="connsiteY8" fmla="*/ 86337 h 128867"/>
              <a:gd name="connsiteX9" fmla="*/ 703243 w 735140"/>
              <a:gd name="connsiteY9" fmla="*/ 65072 h 128867"/>
              <a:gd name="connsiteX10" fmla="*/ 735140 w 735140"/>
              <a:gd name="connsiteY10" fmla="*/ 22542 h 128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35140" h="128867">
                <a:moveTo>
                  <a:pt x="12126" y="96970"/>
                </a:moveTo>
                <a:cubicBezTo>
                  <a:pt x="73071" y="5550"/>
                  <a:pt x="0" y="121220"/>
                  <a:pt x="44024" y="33174"/>
                </a:cubicBezTo>
                <a:cubicBezTo>
                  <a:pt x="49739" y="21745"/>
                  <a:pt x="58201" y="11909"/>
                  <a:pt x="65289" y="1277"/>
                </a:cubicBezTo>
                <a:cubicBezTo>
                  <a:pt x="69713" y="1617"/>
                  <a:pt x="194835" y="0"/>
                  <a:pt x="235410" y="22542"/>
                </a:cubicBezTo>
                <a:cubicBezTo>
                  <a:pt x="257751" y="34954"/>
                  <a:pt x="299205" y="65072"/>
                  <a:pt x="299205" y="65072"/>
                </a:cubicBezTo>
                <a:cubicBezTo>
                  <a:pt x="332904" y="115621"/>
                  <a:pt x="308347" y="92929"/>
                  <a:pt x="384266" y="118235"/>
                </a:cubicBezTo>
                <a:lnTo>
                  <a:pt x="416163" y="128867"/>
                </a:lnTo>
                <a:cubicBezTo>
                  <a:pt x="446963" y="126067"/>
                  <a:pt x="565502" y="117305"/>
                  <a:pt x="607549" y="107602"/>
                </a:cubicBezTo>
                <a:cubicBezTo>
                  <a:pt x="629391" y="102562"/>
                  <a:pt x="652694" y="98771"/>
                  <a:pt x="671345" y="86337"/>
                </a:cubicBezTo>
                <a:lnTo>
                  <a:pt x="703243" y="65072"/>
                </a:lnTo>
                <a:cubicBezTo>
                  <a:pt x="727288" y="29004"/>
                  <a:pt x="715472" y="42210"/>
                  <a:pt x="735140" y="22542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276600" y="1828800"/>
            <a:ext cx="312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Rubber-is the insulator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895600" y="2590800"/>
            <a:ext cx="411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Battery is the main source of energy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62200" y="304800"/>
            <a:ext cx="617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Closed circuit-energy flows through easily to work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286000" y="1143000"/>
            <a:ext cx="632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Open circuit-energy can not be transferred as easily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473</TotalTime>
  <Words>246</Words>
  <Application>Microsoft Office PowerPoint</Application>
  <PresentationFormat>On-screen Show (4:3)</PresentationFormat>
  <Paragraphs>47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jessandbrad</dc:creator>
  <cp:lastModifiedBy>jessandbrad</cp:lastModifiedBy>
  <cp:revision>1</cp:revision>
  <dcterms:created xsi:type="dcterms:W3CDTF">2013-01-14T16:31:29Z</dcterms:created>
  <dcterms:modified xsi:type="dcterms:W3CDTF">2013-01-15T00:25:11Z</dcterms:modified>
</cp:coreProperties>
</file>